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7"/>
  </p:notesMasterIdLst>
  <p:sldIdLst>
    <p:sldId id="258" r:id="rId2"/>
    <p:sldId id="260" r:id="rId3"/>
    <p:sldId id="259" r:id="rId4"/>
    <p:sldId id="261" r:id="rId5"/>
    <p:sldId id="262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73167" autoAdjust="0"/>
  </p:normalViewPr>
  <p:slideViewPr>
    <p:cSldViewPr>
      <p:cViewPr>
        <p:scale>
          <a:sx n="66" d="100"/>
          <a:sy n="66" d="100"/>
        </p:scale>
        <p:origin x="-1746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43FA4-7B00-4E4B-8EDC-996C9AC56E84}" type="datetimeFigureOut">
              <a:rPr lang="es-CO" smtClean="0"/>
              <a:pPr/>
              <a:t>14/12/2010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105B4-A98B-4D7F-9F96-271A46522BC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1826831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14/12/2010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14" name="13 Imagen" descr="logocibernuevo.g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06705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14/12/2010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14/12/2010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14/12/2010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pic>
        <p:nvPicPr>
          <p:cNvPr id="8" name="7 Imagen" descr="logocibernuevo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076950" y="5829300"/>
            <a:ext cx="306705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14/12/2010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14/12/2010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14/12/2010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14/12/2010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14/12/2010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14/12/2010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14/12/2010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14/12/2010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2420888"/>
            <a:ext cx="7772400" cy="1199704"/>
          </a:xfrm>
        </p:spPr>
        <p:txBody>
          <a:bodyPr/>
          <a:lstStyle/>
          <a:p>
            <a:pPr algn="ctr"/>
            <a:r>
              <a:rPr lang="es-CO" b="1" dirty="0" smtClean="0">
                <a:latin typeface="Arial" pitchFamily="34" charset="0"/>
                <a:cs typeface="Arial" pitchFamily="34" charset="0"/>
              </a:rPr>
              <a:t>COUNTRIES AND NATIONALITIES</a:t>
            </a:r>
          </a:p>
          <a:p>
            <a:pPr algn="ctr"/>
            <a:endParaRPr lang="es-CO" dirty="0" smtClean="0"/>
          </a:p>
          <a:p>
            <a:pPr algn="ctr"/>
            <a:endParaRPr lang="es-CO" dirty="0" smtClean="0"/>
          </a:p>
          <a:p>
            <a:pPr algn="ctr"/>
            <a:endParaRPr lang="es-CO" dirty="0" smtClean="0"/>
          </a:p>
          <a:p>
            <a:pPr algn="ctr"/>
            <a:endParaRPr lang="es-CO" dirty="0" smtClean="0"/>
          </a:p>
          <a:p>
            <a:pPr algn="ctr"/>
            <a:endParaRPr lang="es-CO" dirty="0" smtClean="0"/>
          </a:p>
          <a:p>
            <a:pPr algn="ctr"/>
            <a:endParaRPr lang="es-CO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 am from . . .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412776"/>
            <a:ext cx="8139784" cy="4377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MCj0433938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5" y="285750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 am from . . .</a:t>
            </a:r>
            <a:endParaRPr lang="en-US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196752"/>
            <a:ext cx="7632848" cy="4595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MCj0433938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5" y="285750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 am from . . .</a:t>
            </a:r>
            <a:endParaRPr lang="en-US" dirty="0"/>
          </a:p>
        </p:txBody>
      </p:sp>
      <p:pic>
        <p:nvPicPr>
          <p:cNvPr id="11" name="Picture 4" descr="MCj0433938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285750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5" name="14 Grupo"/>
          <p:cNvGrpSpPr/>
          <p:nvPr/>
        </p:nvGrpSpPr>
        <p:grpSpPr>
          <a:xfrm>
            <a:off x="683568" y="1340768"/>
            <a:ext cx="7985125" cy="4452689"/>
            <a:chOff x="683568" y="1340768"/>
            <a:chExt cx="7985125" cy="4452689"/>
          </a:xfrm>
        </p:grpSpPr>
        <p:grpSp>
          <p:nvGrpSpPr>
            <p:cNvPr id="13" name="12 Grupo"/>
            <p:cNvGrpSpPr/>
            <p:nvPr/>
          </p:nvGrpSpPr>
          <p:grpSpPr>
            <a:xfrm>
              <a:off x="683568" y="1340768"/>
              <a:ext cx="7985125" cy="4452689"/>
              <a:chOff x="683568" y="1340768"/>
              <a:chExt cx="7985125" cy="4452689"/>
            </a:xfrm>
          </p:grpSpPr>
          <p:grpSp>
            <p:nvGrpSpPr>
              <p:cNvPr id="4" name="3 Grupo"/>
              <p:cNvGrpSpPr/>
              <p:nvPr/>
            </p:nvGrpSpPr>
            <p:grpSpPr>
              <a:xfrm>
                <a:off x="683568" y="1340768"/>
                <a:ext cx="7985125" cy="4411663"/>
                <a:chOff x="357188" y="1285875"/>
                <a:chExt cx="7985125" cy="4411663"/>
              </a:xfrm>
            </p:grpSpPr>
            <p:pic>
              <p:nvPicPr>
                <p:cNvPr id="5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357188" y="1357313"/>
                  <a:ext cx="5613400" cy="16097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6" name="Picture 2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357188" y="4143375"/>
                  <a:ext cx="1416050" cy="10715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7" name="Picture 3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4714875" y="3857625"/>
                  <a:ext cx="1214438" cy="18399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8" name="Picture 4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>
                  <a:off x="6429375" y="1285875"/>
                  <a:ext cx="1289050" cy="17049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9" name="Picture 5"/>
                <p:cNvPicPr>
                  <a:picLocks noChangeAspect="1" noChangeArrowheads="1"/>
                </p:cNvPicPr>
                <p:nvPr/>
              </p:nvPicPr>
              <p:blipFill>
                <a:blip r:embed="rId7" cstate="print"/>
                <a:srcRect/>
                <a:stretch>
                  <a:fillRect/>
                </a:stretch>
              </p:blipFill>
              <p:spPr bwMode="auto">
                <a:xfrm>
                  <a:off x="6929438" y="3643313"/>
                  <a:ext cx="1412875" cy="15001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" name="Picture 4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>
                  <a:off x="2071688" y="3857625"/>
                  <a:ext cx="1289050" cy="17049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sp>
            <p:nvSpPr>
              <p:cNvPr id="12" name="11 CuadroTexto"/>
              <p:cNvSpPr txBox="1"/>
              <p:nvPr/>
            </p:nvSpPr>
            <p:spPr>
              <a:xfrm>
                <a:off x="6948264" y="5517232"/>
                <a:ext cx="1571625" cy="27622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1200" dirty="0">
                    <a:solidFill>
                      <a:schemeClr val="bg1">
                        <a:lumMod val="50000"/>
                      </a:schemeClr>
                    </a:solidFill>
                  </a:rPr>
                  <a:t>Colombian</a:t>
                </a:r>
              </a:p>
            </p:txBody>
          </p:sp>
        </p:grpSp>
        <p:sp>
          <p:nvSpPr>
            <p:cNvPr id="14" name="13 CuadroTexto"/>
            <p:cNvSpPr txBox="1"/>
            <p:nvPr/>
          </p:nvSpPr>
          <p:spPr>
            <a:xfrm>
              <a:off x="6228184" y="3356992"/>
              <a:ext cx="13681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O" dirty="0" smtClean="0">
                  <a:solidFill>
                    <a:schemeClr val="bg1">
                      <a:lumMod val="50000"/>
                    </a:schemeClr>
                  </a:solidFill>
                </a:rPr>
                <a:t>I am . . .</a:t>
              </a:r>
              <a:endParaRPr lang="es-CO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16" name="15 CuadroTexto"/>
          <p:cNvSpPr txBox="1"/>
          <p:nvPr/>
        </p:nvSpPr>
        <p:spPr>
          <a:xfrm>
            <a:off x="3563888" y="5085184"/>
            <a:ext cx="928687" cy="2616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Colombia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0" y="0"/>
          <a:ext cx="9144000" cy="6857991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3865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dirty="0" smtClean="0"/>
                        <a:t>Pronunciation File</a:t>
                      </a:r>
                      <a:endParaRPr lang="en-US" sz="16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788" marR="34788" marT="34788" marB="3478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smtClean="0"/>
                        <a:t>Country</a:t>
                      </a:r>
                      <a:endParaRPr lang="en-US" sz="1600" b="1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788" marR="34788" marT="34788" marB="3478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smtClean="0"/>
                        <a:t>Language</a:t>
                      </a:r>
                      <a:endParaRPr lang="en-US" sz="1600" b="1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788" marR="34788" marT="34788" marB="3478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noProof="0" dirty="0" smtClean="0"/>
                        <a:t>Nationality</a:t>
                      </a:r>
                      <a:endParaRPr lang="en-US" sz="1600" b="1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788" marR="34788" marT="34788" marB="3478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415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/>
                        <a:t>One syllable</a:t>
                      </a:r>
                      <a:endParaRPr lang="en-US" sz="12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788" marR="34788" marT="34788" marB="3478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/>
                        <a:t>France</a:t>
                      </a:r>
                      <a:endParaRPr lang="en-US" sz="12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788" marR="34788" marT="34788" marB="3478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/>
                        <a:t>French</a:t>
                      </a:r>
                      <a:endParaRPr lang="en-US" sz="12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788" marR="34788" marT="34788" marB="3478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 smtClean="0"/>
                        <a:t>French</a:t>
                      </a:r>
                      <a:endParaRPr lang="en-US" sz="1200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788" marR="34788" marT="34788" marB="3478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415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/>
                        <a:t>Greece</a:t>
                      </a:r>
                      <a:endParaRPr lang="en-US" sz="12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788" marR="34788" marT="34788" marB="3478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/>
                        <a:t>Greek</a:t>
                      </a:r>
                      <a:endParaRPr lang="en-US" sz="12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788" marR="34788" marT="34788" marB="3478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/>
                        <a:t>Greek</a:t>
                      </a:r>
                      <a:endParaRPr lang="en-US" sz="12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788" marR="34788" marT="34788" marB="3478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4156">
                <a:tc row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/>
                        <a:t>ends in '-ish'</a:t>
                      </a:r>
                      <a:endParaRPr lang="en-US" sz="12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788" marR="34788" marT="34788" marB="3478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/>
                        <a:t>Britain</a:t>
                      </a:r>
                      <a:endParaRPr lang="en-US" sz="12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788" marR="34788" marT="34788" marB="3478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/>
                        <a:t>English</a:t>
                      </a:r>
                      <a:endParaRPr lang="en-US" sz="12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788" marR="34788" marT="34788" marB="3478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/>
                        <a:t>British</a:t>
                      </a:r>
                      <a:endParaRPr lang="en-US" sz="12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788" marR="34788" marT="34788" marB="3478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415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/>
                        <a:t>Denmark</a:t>
                      </a:r>
                      <a:endParaRPr lang="en-US" sz="12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788" marR="34788" marT="34788" marB="3478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/>
                        <a:t>Danish</a:t>
                      </a:r>
                      <a:endParaRPr lang="en-US" sz="12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788" marR="34788" marT="34788" marB="3478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/>
                        <a:t>Danish</a:t>
                      </a:r>
                      <a:endParaRPr lang="en-US" sz="12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788" marR="34788" marT="34788" marB="3478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415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/>
                        <a:t>Finland</a:t>
                      </a:r>
                      <a:endParaRPr lang="en-US" sz="12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788" marR="34788" marT="34788" marB="3478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/>
                        <a:t>Finnish</a:t>
                      </a:r>
                      <a:endParaRPr lang="en-US" sz="12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788" marR="34788" marT="34788" marB="3478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/>
                        <a:t>Finnish</a:t>
                      </a:r>
                      <a:endParaRPr lang="en-US" sz="12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788" marR="34788" marT="34788" marB="3478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415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/>
                        <a:t>Poland</a:t>
                      </a:r>
                      <a:endParaRPr lang="en-US" sz="12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788" marR="34788" marT="34788" marB="3478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/>
                        <a:t>Polish</a:t>
                      </a:r>
                      <a:endParaRPr lang="en-US" sz="12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788" marR="34788" marT="34788" marB="3478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/>
                        <a:t>Polish</a:t>
                      </a:r>
                      <a:endParaRPr lang="en-US" sz="12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788" marR="34788" marT="34788" marB="3478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415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/>
                        <a:t>Spain</a:t>
                      </a:r>
                      <a:endParaRPr lang="en-US" sz="12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788" marR="34788" marT="34788" marB="3478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/>
                        <a:t>Spanish</a:t>
                      </a:r>
                      <a:endParaRPr lang="en-US" sz="12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788" marR="34788" marT="34788" marB="3478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/>
                        <a:t>Spanish</a:t>
                      </a:r>
                      <a:endParaRPr lang="en-US" sz="12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788" marR="34788" marT="34788" marB="3478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415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/>
                        <a:t>Sweden</a:t>
                      </a:r>
                      <a:endParaRPr lang="en-US" sz="12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788" marR="34788" marT="34788" marB="3478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/>
                        <a:t>Swedish</a:t>
                      </a:r>
                      <a:endParaRPr lang="en-US" sz="12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788" marR="34788" marT="34788" marB="3478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/>
                        <a:t>Swedish</a:t>
                      </a:r>
                      <a:endParaRPr lang="en-US" sz="12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788" marR="34788" marT="34788" marB="3478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415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/>
                        <a:t>Turkey</a:t>
                      </a:r>
                      <a:endParaRPr lang="en-US" sz="12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788" marR="34788" marT="34788" marB="3478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/>
                        <a:t>Turkish</a:t>
                      </a:r>
                      <a:endParaRPr lang="en-US" sz="12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788" marR="34788" marT="34788" marB="3478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/>
                        <a:t>Turkish</a:t>
                      </a:r>
                      <a:endParaRPr lang="en-US" sz="12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788" marR="34788" marT="34788" marB="3478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4156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/>
                        <a:t>ends in '-an'</a:t>
                      </a:r>
                      <a:endParaRPr lang="en-US" sz="12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788" marR="34788" marT="34788" marB="3478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/>
                        <a:t>Germany</a:t>
                      </a:r>
                      <a:endParaRPr lang="en-US" sz="12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788" marR="34788" marT="34788" marB="3478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/>
                        <a:t>German</a:t>
                      </a:r>
                      <a:endParaRPr lang="en-US" sz="12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788" marR="34788" marT="34788" marB="3478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/>
                        <a:t>German</a:t>
                      </a:r>
                      <a:endParaRPr lang="en-US" sz="12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788" marR="34788" marT="34788" marB="3478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415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/>
                        <a:t>Mexico</a:t>
                      </a:r>
                      <a:endParaRPr lang="en-US" sz="12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788" marR="34788" marT="34788" marB="3478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/>
                        <a:t>Spanish</a:t>
                      </a:r>
                      <a:endParaRPr lang="en-US" sz="12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788" marR="34788" marT="34788" marB="3478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/>
                        <a:t>Mexican</a:t>
                      </a:r>
                      <a:endParaRPr lang="en-US" sz="12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788" marR="34788" marT="34788" marB="3478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415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/>
                        <a:t>The United States</a:t>
                      </a:r>
                      <a:endParaRPr lang="en-US" sz="12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788" marR="34788" marT="34788" marB="3478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/>
                        <a:t>English</a:t>
                      </a:r>
                      <a:endParaRPr lang="en-US" sz="12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788" marR="34788" marT="34788" marB="3478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/>
                        <a:t>American</a:t>
                      </a:r>
                      <a:endParaRPr lang="en-US" sz="12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788" marR="34788" marT="34788" marB="3478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4156">
                <a:tc row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/>
                        <a:t>ends in '-ian' or '-ean'</a:t>
                      </a:r>
                      <a:endParaRPr lang="en-US" sz="12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788" marR="34788" marT="34788" marB="3478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/>
                        <a:t>Australia</a:t>
                      </a:r>
                      <a:endParaRPr lang="en-US" sz="12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788" marR="34788" marT="34788" marB="3478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/>
                        <a:t>English</a:t>
                      </a:r>
                      <a:endParaRPr lang="en-US" sz="12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788" marR="34788" marT="34788" marB="3478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/>
                        <a:t>Australian</a:t>
                      </a:r>
                      <a:endParaRPr lang="en-US" sz="12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788" marR="34788" marT="34788" marB="3478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415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/>
                        <a:t>Brazil</a:t>
                      </a:r>
                      <a:endParaRPr lang="en-US" sz="12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788" marR="34788" marT="34788" marB="3478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/>
                        <a:t>Portuguese</a:t>
                      </a:r>
                      <a:endParaRPr lang="en-US" sz="12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788" marR="34788" marT="34788" marB="3478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/>
                        <a:t>Brazilian</a:t>
                      </a:r>
                      <a:endParaRPr lang="en-US" sz="12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788" marR="34788" marT="34788" marB="3478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415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/>
                        <a:t>Egypt</a:t>
                      </a:r>
                      <a:endParaRPr lang="en-US" sz="12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788" marR="34788" marT="34788" marB="3478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/>
                        <a:t>Arabic</a:t>
                      </a:r>
                      <a:endParaRPr lang="en-US" sz="12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788" marR="34788" marT="34788" marB="3478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/>
                        <a:t>Egyptian</a:t>
                      </a:r>
                      <a:endParaRPr lang="en-US" sz="12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788" marR="34788" marT="34788" marB="3478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415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/>
                        <a:t>Italy</a:t>
                      </a:r>
                      <a:endParaRPr lang="en-US" sz="12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788" marR="34788" marT="34788" marB="3478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/>
                        <a:t>Italian</a:t>
                      </a:r>
                      <a:endParaRPr lang="en-US" sz="12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788" marR="34788" marT="34788" marB="3478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/>
                        <a:t>Italian</a:t>
                      </a:r>
                      <a:endParaRPr lang="en-US" sz="12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788" marR="34788" marT="34788" marB="3478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415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/>
                        <a:t>Hungary</a:t>
                      </a:r>
                      <a:endParaRPr lang="en-US" sz="12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788" marR="34788" marT="34788" marB="3478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/>
                        <a:t>Hungarian</a:t>
                      </a:r>
                      <a:endParaRPr lang="en-US" sz="12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788" marR="34788" marT="34788" marB="3478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/>
                        <a:t>Hungarian</a:t>
                      </a:r>
                      <a:endParaRPr lang="en-US" sz="12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788" marR="34788" marT="34788" marB="3478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415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/>
                        <a:t>Korea</a:t>
                      </a:r>
                      <a:endParaRPr lang="en-US" sz="12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788" marR="34788" marT="34788" marB="3478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/>
                        <a:t>Korean</a:t>
                      </a:r>
                      <a:endParaRPr lang="en-US" sz="12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788" marR="34788" marT="34788" marB="3478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/>
                        <a:t>Korean</a:t>
                      </a:r>
                      <a:endParaRPr lang="en-US" sz="12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788" marR="34788" marT="34788" marB="3478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415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/>
                        <a:t>Russia</a:t>
                      </a:r>
                      <a:endParaRPr lang="en-US" sz="12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788" marR="34788" marT="34788" marB="3478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/>
                        <a:t>Russian</a:t>
                      </a:r>
                      <a:endParaRPr lang="en-US" sz="12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788" marR="34788" marT="34788" marB="3478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/>
                        <a:t>Russian</a:t>
                      </a:r>
                      <a:endParaRPr lang="en-US" sz="12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788" marR="34788" marT="34788" marB="3478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4156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/>
                        <a:t>ends in '-ese'</a:t>
                      </a:r>
                      <a:endParaRPr lang="en-US" sz="12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788" marR="34788" marT="34788" marB="3478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/>
                        <a:t>China</a:t>
                      </a:r>
                      <a:endParaRPr lang="en-US" sz="12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788" marR="34788" marT="34788" marB="3478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/>
                        <a:t>Chinese</a:t>
                      </a:r>
                      <a:endParaRPr lang="en-US" sz="12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788" marR="34788" marT="34788" marB="3478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/>
                        <a:t>Chinese</a:t>
                      </a:r>
                      <a:endParaRPr lang="en-US" sz="12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788" marR="34788" marT="34788" marB="3478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415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/>
                        <a:t>Japan</a:t>
                      </a:r>
                      <a:endParaRPr lang="en-US" sz="12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788" marR="34788" marT="34788" marB="3478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/>
                        <a:t>Japanese</a:t>
                      </a:r>
                      <a:endParaRPr lang="en-US" sz="12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788" marR="34788" marT="34788" marB="3478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/>
                        <a:t>Japanese</a:t>
                      </a:r>
                      <a:endParaRPr lang="en-US" sz="12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788" marR="34788" marT="34788" marB="3478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415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/>
                        <a:t>Portugal</a:t>
                      </a:r>
                      <a:endParaRPr lang="en-US" sz="12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788" marR="34788" marT="34788" marB="3478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smtClean="0"/>
                        <a:t>Portuguese</a:t>
                      </a:r>
                      <a:endParaRPr lang="en-US" sz="12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788" marR="34788" marT="34788" marB="3478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noProof="0" dirty="0" smtClean="0"/>
                        <a:t>Portuguese</a:t>
                      </a:r>
                      <a:endParaRPr lang="en-US" sz="1200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788" marR="34788" marT="34788" marB="3478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Direccion_x0020_URL xmlns="a464f196-e49a-4ca7-9c96-5a8f10f12a5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A7AD77E6EEBF24EBF7D41CA367DFD4E" ma:contentTypeVersion="0" ma:contentTypeDescription="Crear nuevo documento." ma:contentTypeScope="" ma:versionID="53ab6ee07c373738130e523da2b74f00">
  <xsd:schema xmlns:xsd="http://www.w3.org/2001/XMLSchema" xmlns:xs="http://www.w3.org/2001/XMLSchema" xmlns:p="http://schemas.microsoft.com/office/2006/metadata/properties" xmlns:ns2="a464f196-e49a-4ca7-9c96-5a8f10f12a57" targetNamespace="http://schemas.microsoft.com/office/2006/metadata/properties" ma:root="true" ma:fieldsID="3ccd44a1bd30739882996be11b7bf1f4" ns2:_="">
    <xsd:import namespace="a464f196-e49a-4ca7-9c96-5a8f10f12a57"/>
    <xsd:element name="properties">
      <xsd:complexType>
        <xsd:sequence>
          <xsd:element name="documentManagement">
            <xsd:complexType>
              <xsd:all>
                <xsd:element ref="ns2:Direccion_x0020_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64f196-e49a-4ca7-9c96-5a8f10f12a57" elementFormDefault="qualified">
    <xsd:import namespace="http://schemas.microsoft.com/office/2006/documentManagement/types"/>
    <xsd:import namespace="http://schemas.microsoft.com/office/infopath/2007/PartnerControls"/>
    <xsd:element name="Direccion_x0020_URL" ma:index="8" nillable="true" ma:displayName="Direccion URL" ma:internalName="Direccion_x0020_URL" ma:readOnly="fal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Borrar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7AAB20-E230-4850-9C5D-57F6B09E0E66}"/>
</file>

<file path=customXml/itemProps2.xml><?xml version="1.0" encoding="utf-8"?>
<ds:datastoreItem xmlns:ds="http://schemas.openxmlformats.org/officeDocument/2006/customXml" ds:itemID="{3E083F5D-50D4-4620-AC6A-E9497E6ABE2A}"/>
</file>

<file path=customXml/itemProps3.xml><?xml version="1.0" encoding="utf-8"?>
<ds:datastoreItem xmlns:ds="http://schemas.openxmlformats.org/officeDocument/2006/customXml" ds:itemID="{E9C3307B-193E-467D-93E0-30A35423984D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481</TotalTime>
  <Words>127</Words>
  <Application>Microsoft Office PowerPoint</Application>
  <PresentationFormat>Presentación en pantalla (4:3)</PresentationFormat>
  <Paragraphs>86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Concurrencia</vt:lpstr>
      <vt:lpstr>Diapositiva 1</vt:lpstr>
      <vt:lpstr>I am from . . .</vt:lpstr>
      <vt:lpstr>I am from . . .</vt:lpstr>
      <vt:lpstr>I am from . . .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Juan Carlos Monsalve</dc:creator>
  <cp:lastModifiedBy>Diego</cp:lastModifiedBy>
  <cp:revision>79</cp:revision>
  <dcterms:created xsi:type="dcterms:W3CDTF">2009-03-25T12:49:46Z</dcterms:created>
  <dcterms:modified xsi:type="dcterms:W3CDTF">2010-12-14T06:05:00Z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0x010100BA7AD77E6EEBF24EBF7D41CA367DFD4E</vt:lpwstr>
  </property>
</Properties>
</file>